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CSJNBMOjJ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September </a:t>
            </a:r>
            <a:r>
              <a:rPr lang="en-US" dirty="0" smtClean="0">
                <a:solidFill>
                  <a:schemeClr val="bg1"/>
                </a:solidFill>
              </a:rPr>
              <a:t>20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Convergent and Divergent Boundaries PPT and Notes.</a:t>
            </a:r>
            <a:endParaRPr lang="en-US" sz="3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dirty="0" smtClean="0">
                <a:solidFill>
                  <a:schemeClr val="accent4"/>
                </a:solidFill>
              </a:rPr>
              <a:t>None</a:t>
            </a:r>
            <a:endParaRPr lang="en-US" sz="3000" dirty="0" smtClean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List one fun fact about sea floor spreading.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30905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www.youtube.com/watch?v=KCSJNBMOjJs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45800</TotalTime>
  <Words>84</Words>
  <Application>Microsoft Office PowerPoint</Application>
  <PresentationFormat>Widescreen</PresentationFormat>
  <Paragraphs>17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Tuesday, September 20, 2016</vt:lpstr>
      <vt:lpstr>Learning Goal and Scale</vt:lpstr>
      <vt:lpstr>https://www.youtube.com/watch?v=KCSJNBMOjJs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421</cp:revision>
  <cp:lastPrinted>2016-04-26T17:44:54Z</cp:lastPrinted>
  <dcterms:created xsi:type="dcterms:W3CDTF">2015-10-22T15:42:29Z</dcterms:created>
  <dcterms:modified xsi:type="dcterms:W3CDTF">2016-09-20T16:37:29Z</dcterms:modified>
</cp:coreProperties>
</file>